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9" r:id="rId2"/>
    <p:sldId id="403" r:id="rId3"/>
    <p:sldId id="406" r:id="rId4"/>
    <p:sldId id="390" r:id="rId5"/>
    <p:sldId id="408" r:id="rId6"/>
    <p:sldId id="415" r:id="rId7"/>
    <p:sldId id="412" r:id="rId8"/>
    <p:sldId id="410" r:id="rId9"/>
    <p:sldId id="416" r:id="rId10"/>
    <p:sldId id="358" r:id="rId11"/>
    <p:sldId id="419" r:id="rId12"/>
    <p:sldId id="420" r:id="rId13"/>
    <p:sldId id="417" r:id="rId14"/>
    <p:sldId id="422" r:id="rId15"/>
    <p:sldId id="325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6"/>
    <p:restoredTop sz="81633"/>
  </p:normalViewPr>
  <p:slideViewPr>
    <p:cSldViewPr snapToGrid="0" snapToObjects="1">
      <p:cViewPr>
        <p:scale>
          <a:sx n="124" d="100"/>
          <a:sy n="124" d="100"/>
        </p:scale>
        <p:origin x="48" y="400"/>
      </p:cViewPr>
      <p:guideLst/>
    </p:cSldViewPr>
  </p:slideViewPr>
  <p:notesTextViewPr>
    <p:cViewPr>
      <p:scale>
        <a:sx n="1" d="1"/>
        <a:sy n="1" d="1"/>
      </p:scale>
      <p:origin x="0" y="-24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with the upstream changes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 here:</a:t>
            </a:r>
          </a:p>
          <a:p>
            <a:r>
              <a:rPr lang="en-US" dirty="0"/>
              <a:t>  - pig is taken from main</a:t>
            </a:r>
          </a:p>
          <a:p>
            <a:r>
              <a:rPr lang="en-US" dirty="0"/>
              <a:t>  - an oink oink is taken from your branch</a:t>
            </a:r>
          </a:p>
          <a:p>
            <a:r>
              <a:rPr lang="en-US" dirty="0"/>
              <a:t>  - a blending of the two colors is used to indicate this.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that conflict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So, the feature branch can now be merged automatically.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Can also now think of it this way: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the changes in the blue/fuchsia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can be applied after the changes in the fuchsia commit.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commit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</a:t>
            </a:r>
            <a:r>
              <a:rPr lang="en-US"/>
              <a:t>not conflicting</a:t>
            </a:r>
            <a:endParaRPr lang="en-US" dirty="0"/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</a:t>
            </a:r>
          </a:p>
          <a:p>
            <a:r>
              <a:rPr lang="en-US" dirty="0"/>
              <a:t>    - edit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too.</a:t>
            </a:r>
          </a:p>
          <a:p>
            <a:r>
              <a:rPr lang="en-US" dirty="0"/>
              <a:t>  - Atom, Eclipse, </a:t>
            </a:r>
            <a:r>
              <a:rPr lang="en-US" dirty="0" err="1"/>
              <a:t>VisualSudio</a:t>
            </a:r>
            <a:endParaRPr lang="en-US" dirty="0"/>
          </a:p>
          <a:p>
            <a:r>
              <a:rPr lang="en-US" dirty="0"/>
              <a:t>  - whatever you happen to use.</a:t>
            </a:r>
          </a:p>
          <a:p>
            <a:r>
              <a:rPr lang="en-US" dirty="0"/>
              <a:t>  - They all display the same information</a:t>
            </a:r>
          </a:p>
          <a:p>
            <a:r>
              <a:rPr lang="en-US" dirty="0"/>
              <a:t>  - Just in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A10. 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A09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A09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that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we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find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</a:p>
          <a:p>
            <a:r>
              <a:rPr lang="en-US" dirty="0"/>
              <a:t>  - The best common ancestor is the most recent shared ancestor.</a:t>
            </a:r>
          </a:p>
          <a:p>
            <a:endParaRPr lang="en-US" dirty="0"/>
          </a:p>
          <a:p>
            <a:r>
              <a:rPr lang="en-US" dirty="0"/>
              <a:t>Ask:</a:t>
            </a:r>
          </a:p>
          <a:p>
            <a:r>
              <a:rPr lang="en-US" dirty="0"/>
              <a:t>  - Which commits here are common ancestors?</a:t>
            </a:r>
          </a:p>
          <a:p>
            <a:r>
              <a:rPr lang="en-US" dirty="0"/>
              <a:t>    - red, yellow, green</a:t>
            </a:r>
          </a:p>
          <a:p>
            <a:r>
              <a:rPr lang="en-US" dirty="0"/>
              <a:t>  - Which one is the best (i.e. most recent)?</a:t>
            </a:r>
          </a:p>
          <a:p>
            <a:r>
              <a:rPr lang="en-US" dirty="0"/>
              <a:t>    - green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identify compare the branches to the best common ancestor</a:t>
            </a:r>
          </a:p>
          <a:p>
            <a:r>
              <a:rPr lang="en-US" dirty="0"/>
              <a:t>  - and identify the changes that have occurred in each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be conflicting changes?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mol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it… </a:t>
            </a:r>
          </a:p>
          <a:p>
            <a:r>
              <a:rPr lang="en-US" dirty="0"/>
              <a:t>     - there is a link or two in the activity if you are interested in the details</a:t>
            </a:r>
          </a:p>
          <a:p>
            <a:r>
              <a:rPr lang="en-US" dirty="0"/>
              <a:t>     - git’s recursive merge strategy (default)</a:t>
            </a:r>
          </a:p>
          <a:p>
            <a:r>
              <a:rPr lang="en-US" dirty="0"/>
              <a:t>      - https://git-</a:t>
            </a:r>
            <a:r>
              <a:rPr lang="en-US" dirty="0" err="1"/>
              <a:t>scm.com</a:t>
            </a:r>
            <a:r>
              <a:rPr lang="en-US" dirty="0"/>
              <a:t>/docs/merge-strategies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last week.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automatic merge</a:t>
            </a:r>
          </a:p>
          <a:p>
            <a:r>
              <a:rPr lang="en-US" dirty="0"/>
              <a:t>  - of a feature branch into the main branch.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endParaRPr lang="en-US" dirty="0"/>
          </a:p>
          <a:p>
            <a:r>
              <a:rPr lang="en-US" dirty="0"/>
              <a:t>But, as we will see if the changes conflict</a:t>
            </a:r>
          </a:p>
          <a:p>
            <a:r>
              <a:rPr lang="en-US" dirty="0"/>
              <a:t>  - then the merge commit may</a:t>
            </a:r>
          </a:p>
          <a:p>
            <a:r>
              <a:rPr lang="en-US" dirty="0"/>
              <a:t>    - pick one or the other</a:t>
            </a:r>
          </a:p>
          <a:p>
            <a:r>
              <a:rPr lang="en-US" dirty="0"/>
              <a:t>    - or blend the changes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endParaRPr lang="en-US" dirty="0"/>
          </a:p>
          <a:p>
            <a:r>
              <a:rPr lang="en-US" dirty="0"/>
              <a:t>NOTE:  This probably belonged in the last class.</a:t>
            </a:r>
          </a:p>
          <a:p>
            <a:r>
              <a:rPr lang="en-US" dirty="0"/>
              <a:t>  - Move it there with the Merge to Upstream part.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also skirts the issue of multiple commits on the branch.</a:t>
            </a:r>
          </a:p>
          <a:p>
            <a:r>
              <a:rPr lang="en-US" dirty="0"/>
              <a:t>  - I think that is okay for now.</a:t>
            </a:r>
          </a:p>
          <a:p>
            <a:r>
              <a:rPr lang="en-US" dirty="0"/>
              <a:t>    - it is fully compatible with a squash and merge approach.</a:t>
            </a:r>
          </a:p>
          <a:p>
            <a:r>
              <a:rPr lang="en-US" dirty="0"/>
              <a:t>  - I think the thing to do would be to add more nuance later if desired.</a:t>
            </a:r>
          </a:p>
          <a:p>
            <a:r>
              <a:rPr lang="en-US" dirty="0"/>
              <a:t>    - generalize to include</a:t>
            </a:r>
          </a:p>
          <a:p>
            <a:r>
              <a:rPr lang="en-US" dirty="0"/>
              <a:t>      - squash and merge</a:t>
            </a:r>
          </a:p>
          <a:p>
            <a:r>
              <a:rPr lang="en-US" dirty="0"/>
              <a:t>      - merge</a:t>
            </a:r>
          </a:p>
          <a:p>
            <a:r>
              <a:rPr lang="en-US" dirty="0"/>
              <a:t>      - rebase</a:t>
            </a:r>
          </a:p>
        </p:txBody>
      </p:sp>
    </p:spTree>
    <p:extLst>
      <p:ext uri="{BB962C8B-B14F-4D97-AF65-F5344CB8AC3E}">
        <p14:creationId xmlns:p14="http://schemas.microsoft.com/office/powerpoint/2010/main" val="4085250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an oink oink or a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  <a:p>
            <a:r>
              <a:rPr lang="en-US" dirty="0"/>
              <a:t>The managers could take the time to do this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main.</a:t>
            </a:r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Merge Conflicts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1755517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668236" y="2700273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058247" y="4515631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259903" y="4001458"/>
            <a:ext cx="428703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034472" y="2051984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A10 – Begin now.</a:t>
            </a:r>
          </a:p>
          <a:p>
            <a:r>
              <a:rPr lang="en-US" sz="1800" dirty="0"/>
              <a:t>Continue A10/Q10 – 1 week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Common 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</a:t>
            </a:r>
            <a:r>
              <a:rPr lang="en-US" sz="3200" i="1" dirty="0" err="1"/>
              <a:t>Identifing</a:t>
            </a:r>
            <a:r>
              <a:rPr lang="en-US" sz="3200" i="1" dirty="0"/>
              <a:t>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804432" y="71813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/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181616" y="276406"/>
            <a:ext cx="2557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</p:spTree>
    <p:extLst>
      <p:ext uri="{BB962C8B-B14F-4D97-AF65-F5344CB8AC3E}">
        <p14:creationId xmlns:p14="http://schemas.microsoft.com/office/powerpoint/2010/main" val="81890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5673937" y="250622"/>
            <a:ext cx="244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 </a:t>
            </a:r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7406</TotalTime>
  <Words>3036</Words>
  <Application>Microsoft Macintosh PowerPoint</Application>
  <PresentationFormat>On-screen Show (16:9)</PresentationFormat>
  <Paragraphs>521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Merge Conflicts</vt:lpstr>
      <vt:lpstr>Our State at the End of A09</vt:lpstr>
      <vt:lpstr>Our State at the End of A09</vt:lpstr>
      <vt:lpstr>Upstream Changes</vt:lpstr>
      <vt:lpstr>Merging Branches: Common Ancestors</vt:lpstr>
      <vt:lpstr>Merging Branches: Identifing Changes</vt:lpstr>
      <vt:lpstr>Merge Commits</vt:lpstr>
      <vt:lpstr>Merge Conflicts</vt:lpstr>
      <vt:lpstr>Synch with Upstream Main</vt:lpstr>
      <vt:lpstr>Resolving a Merge Conflict</vt:lpstr>
      <vt:lpstr>Raw Merge Conflicts</vt:lpstr>
      <vt:lpstr>Using a Graphical Merge Tool</vt:lpstr>
      <vt:lpstr>Big Picture: Resolving a Merge Conflict</vt:lpstr>
      <vt:lpstr>Big Picture: The Whole Messy Thing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567</cp:revision>
  <dcterms:created xsi:type="dcterms:W3CDTF">2020-09-29T11:59:10Z</dcterms:created>
  <dcterms:modified xsi:type="dcterms:W3CDTF">2021-11-01T20:57:17Z</dcterms:modified>
</cp:coreProperties>
</file>

<file path=docProps/thumbnail.jpeg>
</file>